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  <a:srgbClr val="007600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51" autoAdjust="0"/>
  </p:normalViewPr>
  <p:slideViewPr>
    <p:cSldViewPr snapToGrid="0">
      <p:cViewPr varScale="1">
        <p:scale>
          <a:sx n="99" d="100"/>
          <a:sy n="99" d="100"/>
        </p:scale>
        <p:origin x="7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BC92B-20E3-4759-9EA2-4291CE070368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7C73D-9F36-4409-AC4D-B1068866F4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4129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E7C73D-9F36-4409-AC4D-B1068866F4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440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4244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Hot air balloon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870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A hot air balloon has a powerful heater.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heater heats the air inside the balloon.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9394" y="1371928"/>
            <a:ext cx="3660773" cy="522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Hot air balloon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307887" y="863125"/>
            <a:ext cx="3715155" cy="2522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These statements are about why warm air makes the balloon float.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What do you think about each statement?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07887" y="3509476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307887" y="4169294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307887" y="4829112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07887" y="5488930"/>
            <a:ext cx="5687471" cy="540142"/>
          </a:xfrm>
          <a:prstGeom prst="rect">
            <a:avLst/>
          </a:prstGeom>
          <a:solidFill>
            <a:srgbClr val="FAFAEA"/>
          </a:solidFill>
          <a:ln>
            <a:solidFill>
              <a:srgbClr val="1025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345062" y="3597210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</a:t>
            </a:r>
            <a:endParaRPr lang="en-GB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4238" y="3594881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Air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particles are bigger when they are hotter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45062" y="4254628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4238" y="4252299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Air particles weigh </a:t>
            </a:r>
            <a:r>
              <a:rPr lang="en-GB" sz="1600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less when they are hotter</a:t>
            </a:r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45062" y="4914446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64238" y="4911494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Warm air is less dense than cooler air.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5062" y="5574264"/>
            <a:ext cx="319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64238" y="5571935"/>
            <a:ext cx="5331120" cy="369332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r>
              <a:rPr lang="en-GB" sz="16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There are fewer air particles in a warmer balloon than in a cooler one.</a:t>
            </a:r>
            <a:endParaRPr lang="en-GB" sz="16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73" name="Group 72"/>
          <p:cNvGrpSpPr/>
          <p:nvPr/>
        </p:nvGrpSpPr>
        <p:grpSpPr>
          <a:xfrm>
            <a:off x="6070289" y="3509476"/>
            <a:ext cx="2730061" cy="544860"/>
            <a:chOff x="5846013" y="2914258"/>
            <a:chExt cx="2954337" cy="544860"/>
          </a:xfrm>
        </p:grpSpPr>
        <p:sp>
          <p:nvSpPr>
            <p:cNvPr id="49" name="Rectangle 48"/>
            <p:cNvSpPr/>
            <p:nvPr/>
          </p:nvSpPr>
          <p:spPr>
            <a:xfrm>
              <a:off x="5846013" y="2914258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23826" y="291425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584919" y="29189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062087" y="291648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up 73"/>
          <p:cNvGrpSpPr/>
          <p:nvPr/>
        </p:nvGrpSpPr>
        <p:grpSpPr>
          <a:xfrm>
            <a:off x="6070289" y="4169294"/>
            <a:ext cx="2730061" cy="544860"/>
            <a:chOff x="5846013" y="3574076"/>
            <a:chExt cx="2954337" cy="544860"/>
          </a:xfrm>
        </p:grpSpPr>
        <p:sp>
          <p:nvSpPr>
            <p:cNvPr id="51" name="Rectangle 50"/>
            <p:cNvSpPr/>
            <p:nvPr/>
          </p:nvSpPr>
          <p:spPr>
            <a:xfrm>
              <a:off x="5846013" y="3574076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7" name="Straight Connector 56"/>
            <p:cNvCxnSpPr/>
            <p:nvPr/>
          </p:nvCxnSpPr>
          <p:spPr>
            <a:xfrm>
              <a:off x="7320305" y="357407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581398" y="3578794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8058566" y="357630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up 74"/>
          <p:cNvGrpSpPr/>
          <p:nvPr/>
        </p:nvGrpSpPr>
        <p:grpSpPr>
          <a:xfrm>
            <a:off x="6070289" y="4829112"/>
            <a:ext cx="2730061" cy="549393"/>
            <a:chOff x="5846013" y="4233894"/>
            <a:chExt cx="2954337" cy="549393"/>
          </a:xfrm>
        </p:grpSpPr>
        <p:sp>
          <p:nvSpPr>
            <p:cNvPr id="52" name="Rectangle 51"/>
            <p:cNvSpPr/>
            <p:nvPr/>
          </p:nvSpPr>
          <p:spPr>
            <a:xfrm>
              <a:off x="5846013" y="4233894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7320305" y="423842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581398" y="4243145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8058566" y="4240656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070289" y="5486530"/>
            <a:ext cx="2730061" cy="544860"/>
            <a:chOff x="5846013" y="4891312"/>
            <a:chExt cx="2954337" cy="544860"/>
          </a:xfrm>
        </p:grpSpPr>
        <p:sp>
          <p:nvSpPr>
            <p:cNvPr id="53" name="Rectangle 52"/>
            <p:cNvSpPr/>
            <p:nvPr/>
          </p:nvSpPr>
          <p:spPr>
            <a:xfrm>
              <a:off x="5846013" y="4893712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7320305" y="4891312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581398" y="4896030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8058566" y="4893541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6070289" y="2554178"/>
            <a:ext cx="2730061" cy="838779"/>
            <a:chOff x="5846013" y="2252879"/>
            <a:chExt cx="2954337" cy="544860"/>
          </a:xfrm>
        </p:grpSpPr>
        <p:sp>
          <p:nvSpPr>
            <p:cNvPr id="69" name="Rectangle 68"/>
            <p:cNvSpPr/>
            <p:nvPr/>
          </p:nvSpPr>
          <p:spPr>
            <a:xfrm>
              <a:off x="5846013" y="2252879"/>
              <a:ext cx="2954337" cy="540142"/>
            </a:xfrm>
            <a:prstGeom prst="rect">
              <a:avLst/>
            </a:prstGeom>
            <a:solidFill>
              <a:srgbClr val="FAFAEA"/>
            </a:solidFill>
            <a:ln>
              <a:solidFill>
                <a:srgbClr val="1025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7323826" y="2252879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584919" y="2257597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8062087" y="2255108"/>
              <a:ext cx="0" cy="540142"/>
            </a:xfrm>
            <a:prstGeom prst="line">
              <a:avLst/>
            </a:prstGeom>
            <a:ln>
              <a:solidFill>
                <a:srgbClr val="10253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6070289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756237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right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435318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think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8118580" y="2557861"/>
            <a:ext cx="68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 am </a:t>
            </a:r>
            <a:r>
              <a:rPr lang="en-GB" sz="1200" b="1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sure</a:t>
            </a:r>
            <a:r>
              <a:rPr lang="en-GB" sz="1200" dirty="0" smtClean="0">
                <a:solidFill>
                  <a:srgbClr val="10253F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this is wrong</a:t>
            </a:r>
            <a:endParaRPr lang="en-GB" sz="1200" dirty="0">
              <a:solidFill>
                <a:srgbClr val="10253F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831" y="293053"/>
            <a:ext cx="3603422" cy="350482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0870" y="688512"/>
            <a:ext cx="929645" cy="120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01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BEST_PPt_First slide ready.pptx" id="{381E4D17-69CB-42C3-85C1-2E8F8736608A}" vid="{03D53ADA-BC75-4EEB-AF83-964927EF2CE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.BEST_PPt_First slide ready</Template>
  <TotalTime>102</TotalTime>
  <Words>113</Words>
  <Application>Microsoft Office PowerPoint</Application>
  <PresentationFormat>On-screen Show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8</cp:revision>
  <dcterms:created xsi:type="dcterms:W3CDTF">2019-11-13T10:26:41Z</dcterms:created>
  <dcterms:modified xsi:type="dcterms:W3CDTF">2019-11-13T12:09:04Z</dcterms:modified>
</cp:coreProperties>
</file>