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51" autoAdjust="0"/>
  </p:normalViewPr>
  <p:slideViewPr>
    <p:cSldViewPr snapToGrid="0">
      <p:cViewPr varScale="1">
        <p:scale>
          <a:sx n="99" d="100"/>
          <a:sy n="99" d="100"/>
        </p:scale>
        <p:origin x="7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Hot air balloon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870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A hot air balloon has a powerful heater.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The heater heats the air inside the balloon.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9394" y="1371928"/>
            <a:ext cx="3660773" cy="522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Hot air balloon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7" y="863125"/>
            <a:ext cx="3715155" cy="2522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These statements are about why warm air makes the balloon float.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What do you think about each statement?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7887" y="350947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416929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482911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7887" y="5488930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359721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8" y="359488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Air </a:t>
            </a:r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particles are bigger when they are hotter</a:t>
            </a: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5062" y="425462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8" y="425229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Air particles weigh </a:t>
            </a:r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less when they are hotter</a:t>
            </a: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5062" y="491444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4238" y="4911494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Warm air is less dense than cooler air.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45062" y="5574264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64238" y="5571935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There are fewer air particles in a warmer balloon than in a cooler one.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070289" y="3509476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4169294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4829112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070289" y="5486530"/>
            <a:ext cx="2730061" cy="544860"/>
            <a:chOff x="5846013" y="4891312"/>
            <a:chExt cx="2954337" cy="544860"/>
          </a:xfrm>
        </p:grpSpPr>
        <p:sp>
          <p:nvSpPr>
            <p:cNvPr id="53" name="Rectangle 52"/>
            <p:cNvSpPr/>
            <p:nvPr/>
          </p:nvSpPr>
          <p:spPr>
            <a:xfrm>
              <a:off x="5846013" y="4893712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320305" y="4891312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581398" y="48960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058566" y="4893541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2554178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9831" y="293053"/>
            <a:ext cx="3603422" cy="35048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0870" y="688512"/>
            <a:ext cx="929645" cy="120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01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102</TotalTime>
  <Words>113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8</cp:revision>
  <dcterms:created xsi:type="dcterms:W3CDTF">2019-11-13T10:26:41Z</dcterms:created>
  <dcterms:modified xsi:type="dcterms:W3CDTF">2019-11-13T12:09:04Z</dcterms:modified>
</cp:coreProperties>
</file>